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5"/>
  </p:notesMasterIdLst>
  <p:sldIdLst>
    <p:sldId id="273" r:id="rId5"/>
    <p:sldId id="454" r:id="rId6"/>
    <p:sldId id="455" r:id="rId7"/>
    <p:sldId id="457" r:id="rId8"/>
    <p:sldId id="383" r:id="rId9"/>
    <p:sldId id="458" r:id="rId10"/>
    <p:sldId id="436" r:id="rId11"/>
    <p:sldId id="437" r:id="rId12"/>
    <p:sldId id="439" r:id="rId13"/>
    <p:sldId id="438" r:id="rId14"/>
    <p:sldId id="440" r:id="rId15"/>
    <p:sldId id="441" r:id="rId16"/>
    <p:sldId id="442" r:id="rId17"/>
    <p:sldId id="450" r:id="rId18"/>
    <p:sldId id="446" r:id="rId19"/>
    <p:sldId id="449" r:id="rId20"/>
    <p:sldId id="445" r:id="rId21"/>
    <p:sldId id="448" r:id="rId22"/>
    <p:sldId id="447" r:id="rId23"/>
    <p:sldId id="45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382967F-92AB-4B7F-BE87-C2A6733B96B1}">
          <p14:sldIdLst>
            <p14:sldId id="273"/>
            <p14:sldId id="454"/>
            <p14:sldId id="455"/>
            <p14:sldId id="457"/>
            <p14:sldId id="383"/>
            <p14:sldId id="458"/>
            <p14:sldId id="436"/>
            <p14:sldId id="437"/>
            <p14:sldId id="439"/>
            <p14:sldId id="438"/>
            <p14:sldId id="440"/>
            <p14:sldId id="441"/>
            <p14:sldId id="442"/>
            <p14:sldId id="450"/>
            <p14:sldId id="446"/>
            <p14:sldId id="449"/>
            <p14:sldId id="445"/>
            <p14:sldId id="448"/>
            <p14:sldId id="447"/>
            <p14:sldId id="453"/>
          </p14:sldIdLst>
        </p14:section>
        <p14:section name="Naamloze sectie" id="{5B73AABE-9599-40E8-BE9A-1F08F0410C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D4"/>
    <a:srgbClr val="068998"/>
    <a:srgbClr val="E40025"/>
    <a:srgbClr val="E9012C"/>
    <a:srgbClr val="028880"/>
    <a:srgbClr val="DD0039"/>
    <a:srgbClr val="251720"/>
    <a:srgbClr val="F61A53"/>
    <a:srgbClr val="BFBFBF"/>
    <a:srgbClr val="C1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85D3B-F1B8-4A9B-B1AC-412DC8EC8D55}" v="22" dt="2021-12-01T12:18:08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6DF85D3B-F1B8-4A9B-B1AC-412DC8EC8D55}"/>
    <pc:docChg chg="custSel modSld">
      <pc:chgData name="Gerjan de Ruiter" userId="5d7c516b-9dcd-41a8-99d3-54425d29895b" providerId="ADAL" clId="{6DF85D3B-F1B8-4A9B-B1AC-412DC8EC8D55}" dt="2021-12-01T12:18:32.826" v="104" actId="1036"/>
      <pc:docMkLst>
        <pc:docMk/>
      </pc:docMkLst>
      <pc:sldChg chg="modSp mod">
        <pc:chgData name="Gerjan de Ruiter" userId="5d7c516b-9dcd-41a8-99d3-54425d29895b" providerId="ADAL" clId="{6DF85D3B-F1B8-4A9B-B1AC-412DC8EC8D55}" dt="2021-12-01T09:47:04.726" v="4" actId="14100"/>
        <pc:sldMkLst>
          <pc:docMk/>
          <pc:sldMk cId="2789433220" sldId="273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2789433220" sldId="273"/>
            <ac:spMk id="3" creationId="{A218FED7-AB46-4296-A2AB-73E4BDC03138}"/>
          </ac:spMkLst>
        </pc:spChg>
        <pc:graphicFrameChg chg="mod modGraphic">
          <ac:chgData name="Gerjan de Ruiter" userId="5d7c516b-9dcd-41a8-99d3-54425d29895b" providerId="ADAL" clId="{6DF85D3B-F1B8-4A9B-B1AC-412DC8EC8D55}" dt="2021-12-01T09:47:04.726" v="4" actId="14100"/>
          <ac:graphicFrameMkLst>
            <pc:docMk/>
            <pc:sldMk cId="2789433220" sldId="273"/>
            <ac:graphicFrameMk id="13" creationId="{BBD81BF5-9E86-4852-B783-21B8761DB99C}"/>
          </ac:graphicFrameMkLst>
        </pc:graphicFrameChg>
      </pc:sldChg>
      <pc:sldChg chg="modSp mod">
        <pc:chgData name="Gerjan de Ruiter" userId="5d7c516b-9dcd-41a8-99d3-54425d29895b" providerId="ADAL" clId="{6DF85D3B-F1B8-4A9B-B1AC-412DC8EC8D55}" dt="2021-12-01T09:48:13.746" v="29" actId="1076"/>
        <pc:sldMkLst>
          <pc:docMk/>
          <pc:sldMk cId="2552409565" sldId="383"/>
        </pc:sldMkLst>
        <pc:spChg chg="mod">
          <ac:chgData name="Gerjan de Ruiter" userId="5d7c516b-9dcd-41a8-99d3-54425d29895b" providerId="ADAL" clId="{6DF85D3B-F1B8-4A9B-B1AC-412DC8EC8D55}" dt="2021-12-01T09:48:13.746" v="29" actId="1076"/>
          <ac:spMkLst>
            <pc:docMk/>
            <pc:sldMk cId="2552409565" sldId="383"/>
            <ac:spMk id="3" creationId="{00000000-0000-0000-0000-000000000000}"/>
          </ac:spMkLst>
        </pc:spChg>
        <pc:picChg chg="mod">
          <ac:chgData name="Gerjan de Ruiter" userId="5d7c516b-9dcd-41a8-99d3-54425d29895b" providerId="ADAL" clId="{6DF85D3B-F1B8-4A9B-B1AC-412DC8EC8D55}" dt="2021-12-01T09:48:11.588" v="28" actId="1076"/>
          <ac:picMkLst>
            <pc:docMk/>
            <pc:sldMk cId="2552409565" sldId="383"/>
            <ac:picMk id="4" creationId="{00000000-0000-0000-0000-000000000000}"/>
          </ac:picMkLst>
        </pc:picChg>
      </pc:sldChg>
      <pc:sldChg chg="modSp mod">
        <pc:chgData name="Gerjan de Ruiter" userId="5d7c516b-9dcd-41a8-99d3-54425d29895b" providerId="ADAL" clId="{6DF85D3B-F1B8-4A9B-B1AC-412DC8EC8D55}" dt="2021-12-01T09:50:12.037" v="63" actId="14100"/>
        <pc:sldMkLst>
          <pc:docMk/>
          <pc:sldMk cId="2989313363" sldId="436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2989313363" sldId="436"/>
            <ac:spMk id="2" creationId="{00000000-0000-0000-0000-000000000000}"/>
          </ac:spMkLst>
        </pc:spChg>
        <pc:spChg chg="mod">
          <ac:chgData name="Gerjan de Ruiter" userId="5d7c516b-9dcd-41a8-99d3-54425d29895b" providerId="ADAL" clId="{6DF85D3B-F1B8-4A9B-B1AC-412DC8EC8D55}" dt="2021-12-01T09:48:46.493" v="37" actId="1076"/>
          <ac:spMkLst>
            <pc:docMk/>
            <pc:sldMk cId="2989313363" sldId="436"/>
            <ac:spMk id="4" creationId="{1F7EDAC7-9243-4CC8-ADC8-199FE6F6447D}"/>
          </ac:spMkLst>
        </pc:spChg>
        <pc:picChg chg="mod">
          <ac:chgData name="Gerjan de Ruiter" userId="5d7c516b-9dcd-41a8-99d3-54425d29895b" providerId="ADAL" clId="{6DF85D3B-F1B8-4A9B-B1AC-412DC8EC8D55}" dt="2021-12-01T09:50:12.037" v="63" actId="14100"/>
          <ac:picMkLst>
            <pc:docMk/>
            <pc:sldMk cId="2989313363" sldId="436"/>
            <ac:picMk id="3" creationId="{D63FD351-B1D3-44A3-B96D-41A08C4A16FF}"/>
          </ac:picMkLst>
        </pc:picChg>
      </pc:sldChg>
      <pc:sldChg chg="modSp mod">
        <pc:chgData name="Gerjan de Ruiter" userId="5d7c516b-9dcd-41a8-99d3-54425d29895b" providerId="ADAL" clId="{6DF85D3B-F1B8-4A9B-B1AC-412DC8EC8D55}" dt="2021-12-01T09:49:57.970" v="59" actId="14100"/>
        <pc:sldMkLst>
          <pc:docMk/>
          <pc:sldMk cId="3860122920" sldId="437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3860122920" sldId="437"/>
            <ac:spMk id="2" creationId="{00000000-0000-0000-0000-000000000000}"/>
          </ac:spMkLst>
        </pc:spChg>
        <pc:spChg chg="mod">
          <ac:chgData name="Gerjan de Ruiter" userId="5d7c516b-9dcd-41a8-99d3-54425d29895b" providerId="ADAL" clId="{6DF85D3B-F1B8-4A9B-B1AC-412DC8EC8D55}" dt="2021-12-01T09:48:34.574" v="32" actId="1076"/>
          <ac:spMkLst>
            <pc:docMk/>
            <pc:sldMk cId="3860122920" sldId="437"/>
            <ac:spMk id="10" creationId="{473180FE-7A3F-4E3D-8308-122B9B57FEAC}"/>
          </ac:spMkLst>
        </pc:spChg>
        <pc:picChg chg="mod">
          <ac:chgData name="Gerjan de Ruiter" userId="5d7c516b-9dcd-41a8-99d3-54425d29895b" providerId="ADAL" clId="{6DF85D3B-F1B8-4A9B-B1AC-412DC8EC8D55}" dt="2021-12-01T09:49:57.970" v="59" actId="14100"/>
          <ac:picMkLst>
            <pc:docMk/>
            <pc:sldMk cId="3860122920" sldId="437"/>
            <ac:picMk id="8" creationId="{0FCB2854-10A1-497A-9708-58DB9BF7B64B}"/>
          </ac:picMkLst>
        </pc:picChg>
      </pc:sldChg>
      <pc:sldChg chg="modSp mod">
        <pc:chgData name="Gerjan de Ruiter" userId="5d7c516b-9dcd-41a8-99d3-54425d29895b" providerId="ADAL" clId="{6DF85D3B-F1B8-4A9B-B1AC-412DC8EC8D55}" dt="2021-12-01T09:49:50.355" v="56" actId="1076"/>
        <pc:sldMkLst>
          <pc:docMk/>
          <pc:sldMk cId="832513115" sldId="438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832513115" sldId="438"/>
            <ac:spMk id="2" creationId="{00000000-0000-0000-0000-000000000000}"/>
          </ac:spMkLst>
        </pc:spChg>
        <pc:spChg chg="mod">
          <ac:chgData name="Gerjan de Ruiter" userId="5d7c516b-9dcd-41a8-99d3-54425d29895b" providerId="ADAL" clId="{6DF85D3B-F1B8-4A9B-B1AC-412DC8EC8D55}" dt="2021-12-01T09:49:50.355" v="56" actId="1076"/>
          <ac:spMkLst>
            <pc:docMk/>
            <pc:sldMk cId="832513115" sldId="438"/>
            <ac:spMk id="6" creationId="{D0559455-DF1D-4659-A246-EE0E4C498E8A}"/>
          </ac:spMkLst>
        </pc:spChg>
      </pc:sldChg>
      <pc:sldChg chg="addSp delSp modSp mod modNotesTx">
        <pc:chgData name="Gerjan de Ruiter" userId="5d7c516b-9dcd-41a8-99d3-54425d29895b" providerId="ADAL" clId="{6DF85D3B-F1B8-4A9B-B1AC-412DC8EC8D55}" dt="2021-12-01T09:49:43.916" v="55" actId="1076"/>
        <pc:sldMkLst>
          <pc:docMk/>
          <pc:sldMk cId="4050138899" sldId="439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4050138899" sldId="439"/>
            <ac:spMk id="2" creationId="{00000000-0000-0000-0000-000000000000}"/>
          </ac:spMkLst>
        </pc:spChg>
        <pc:spChg chg="del mod">
          <ac:chgData name="Gerjan de Ruiter" userId="5d7c516b-9dcd-41a8-99d3-54425d29895b" providerId="ADAL" clId="{6DF85D3B-F1B8-4A9B-B1AC-412DC8EC8D55}" dt="2021-12-01T09:49:33.171" v="50"/>
          <ac:spMkLst>
            <pc:docMk/>
            <pc:sldMk cId="4050138899" sldId="439"/>
            <ac:spMk id="5" creationId="{00000000-0000-0000-0000-000000000000}"/>
          </ac:spMkLst>
        </pc:spChg>
        <pc:spChg chg="del">
          <ac:chgData name="Gerjan de Ruiter" userId="5d7c516b-9dcd-41a8-99d3-54425d29895b" providerId="ADAL" clId="{6DF85D3B-F1B8-4A9B-B1AC-412DC8EC8D55}" dt="2021-12-01T09:49:25.055" v="47" actId="478"/>
          <ac:spMkLst>
            <pc:docMk/>
            <pc:sldMk cId="4050138899" sldId="439"/>
            <ac:spMk id="7" creationId="{00000000-0000-0000-0000-000000000000}"/>
          </ac:spMkLst>
        </pc:spChg>
        <pc:picChg chg="add mod">
          <ac:chgData name="Gerjan de Ruiter" userId="5d7c516b-9dcd-41a8-99d3-54425d29895b" providerId="ADAL" clId="{6DF85D3B-F1B8-4A9B-B1AC-412DC8EC8D55}" dt="2021-12-01T09:49:43.916" v="55" actId="1076"/>
          <ac:picMkLst>
            <pc:docMk/>
            <pc:sldMk cId="4050138899" sldId="439"/>
            <ac:picMk id="8" creationId="{CB466735-FD1C-45CA-B03D-775FF80CA77F}"/>
          </ac:picMkLst>
        </pc:picChg>
        <pc:picChg chg="del mod">
          <ac:chgData name="Gerjan de Ruiter" userId="5d7c516b-9dcd-41a8-99d3-54425d29895b" providerId="ADAL" clId="{6DF85D3B-F1B8-4A9B-B1AC-412DC8EC8D55}" dt="2021-12-01T09:49:34.997" v="51" actId="478"/>
          <ac:picMkLst>
            <pc:docMk/>
            <pc:sldMk cId="4050138899" sldId="439"/>
            <ac:picMk id="1026" creationId="{00000000-0000-0000-0000-000000000000}"/>
          </ac:picMkLst>
        </pc:picChg>
      </pc:sldChg>
      <pc:sldChg chg="addSp modSp mod modAnim">
        <pc:chgData name="Gerjan de Ruiter" userId="5d7c516b-9dcd-41a8-99d3-54425d29895b" providerId="ADAL" clId="{6DF85D3B-F1B8-4A9B-B1AC-412DC8EC8D55}" dt="2021-12-01T12:17:49.512" v="91" actId="1076"/>
        <pc:sldMkLst>
          <pc:docMk/>
          <pc:sldMk cId="2875108098" sldId="440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2875108098" sldId="440"/>
            <ac:spMk id="2" creationId="{00000000-0000-0000-0000-000000000000}"/>
          </ac:spMkLst>
        </pc:spChg>
        <pc:spChg chg="add mod">
          <ac:chgData name="Gerjan de Ruiter" userId="5d7c516b-9dcd-41a8-99d3-54425d29895b" providerId="ADAL" clId="{6DF85D3B-F1B8-4A9B-B1AC-412DC8EC8D55}" dt="2021-12-01T12:17:49.512" v="91" actId="1076"/>
          <ac:spMkLst>
            <pc:docMk/>
            <pc:sldMk cId="2875108098" sldId="440"/>
            <ac:spMk id="3" creationId="{2B8943A4-F475-4606-9A3B-0F15755D8B8F}"/>
          </ac:spMkLst>
        </pc:spChg>
        <pc:spChg chg="add mod">
          <ac:chgData name="Gerjan de Ruiter" userId="5d7c516b-9dcd-41a8-99d3-54425d29895b" providerId="ADAL" clId="{6DF85D3B-F1B8-4A9B-B1AC-412DC8EC8D55}" dt="2021-12-01T12:16:50.746" v="82" actId="1076"/>
          <ac:spMkLst>
            <pc:docMk/>
            <pc:sldMk cId="2875108098" sldId="440"/>
            <ac:spMk id="5" creationId="{5C47809A-BEF8-426B-A296-862780D436D6}"/>
          </ac:spMkLst>
        </pc:spChg>
        <pc:spChg chg="add mod">
          <ac:chgData name="Gerjan de Ruiter" userId="5d7c516b-9dcd-41a8-99d3-54425d29895b" providerId="ADAL" clId="{6DF85D3B-F1B8-4A9B-B1AC-412DC8EC8D55}" dt="2021-12-01T12:16:55.850" v="84" actId="1076"/>
          <ac:spMkLst>
            <pc:docMk/>
            <pc:sldMk cId="2875108098" sldId="440"/>
            <ac:spMk id="6" creationId="{71C69985-0933-4588-8764-5D4D94800D9A}"/>
          </ac:spMkLst>
        </pc:spChg>
        <pc:picChg chg="mod">
          <ac:chgData name="Gerjan de Ruiter" userId="5d7c516b-9dcd-41a8-99d3-54425d29895b" providerId="ADAL" clId="{6DF85D3B-F1B8-4A9B-B1AC-412DC8EC8D55}" dt="2021-12-01T12:16:24.749" v="75" actId="1076"/>
          <ac:picMkLst>
            <pc:docMk/>
            <pc:sldMk cId="2875108098" sldId="440"/>
            <ac:picMk id="4" creationId="{082E62DC-BC12-41B0-A042-2E51E761288C}"/>
          </ac:picMkLst>
        </pc:picChg>
      </pc:sldChg>
      <pc:sldChg chg="addSp modSp mod modAnim">
        <pc:chgData name="Gerjan de Ruiter" userId="5d7c516b-9dcd-41a8-99d3-54425d29895b" providerId="ADAL" clId="{6DF85D3B-F1B8-4A9B-B1AC-412DC8EC8D55}" dt="2021-12-01T12:18:10.187" v="101" actId="1076"/>
        <pc:sldMkLst>
          <pc:docMk/>
          <pc:sldMk cId="2814763127" sldId="441"/>
        </pc:sldMkLst>
        <pc:spChg chg="add mod">
          <ac:chgData name="Gerjan de Ruiter" userId="5d7c516b-9dcd-41a8-99d3-54425d29895b" providerId="ADAL" clId="{6DF85D3B-F1B8-4A9B-B1AC-412DC8EC8D55}" dt="2021-12-01T12:17:59.882" v="95" actId="14100"/>
          <ac:spMkLst>
            <pc:docMk/>
            <pc:sldMk cId="2814763127" sldId="441"/>
            <ac:spMk id="7" creationId="{BFDB1E2F-A44D-47E5-B851-F973DFFE0B98}"/>
          </ac:spMkLst>
        </pc:spChg>
        <pc:spChg chg="add mod">
          <ac:chgData name="Gerjan de Ruiter" userId="5d7c516b-9dcd-41a8-99d3-54425d29895b" providerId="ADAL" clId="{6DF85D3B-F1B8-4A9B-B1AC-412DC8EC8D55}" dt="2021-12-01T12:18:03.700" v="97" actId="1076"/>
          <ac:spMkLst>
            <pc:docMk/>
            <pc:sldMk cId="2814763127" sldId="441"/>
            <ac:spMk id="8" creationId="{E5EDE4A2-22C2-4AA5-BE01-E036C5493CAD}"/>
          </ac:spMkLst>
        </pc:spChg>
        <pc:spChg chg="add mod">
          <ac:chgData name="Gerjan de Ruiter" userId="5d7c516b-9dcd-41a8-99d3-54425d29895b" providerId="ADAL" clId="{6DF85D3B-F1B8-4A9B-B1AC-412DC8EC8D55}" dt="2021-12-01T12:18:06.779" v="99" actId="1076"/>
          <ac:spMkLst>
            <pc:docMk/>
            <pc:sldMk cId="2814763127" sldId="441"/>
            <ac:spMk id="9" creationId="{CBEB3C41-F7E7-4FC4-A6BB-9979B18B40EE}"/>
          </ac:spMkLst>
        </pc:spChg>
        <pc:spChg chg="add mod">
          <ac:chgData name="Gerjan de Ruiter" userId="5d7c516b-9dcd-41a8-99d3-54425d29895b" providerId="ADAL" clId="{6DF85D3B-F1B8-4A9B-B1AC-412DC8EC8D55}" dt="2021-12-01T12:18:10.187" v="101" actId="1076"/>
          <ac:spMkLst>
            <pc:docMk/>
            <pc:sldMk cId="2814763127" sldId="441"/>
            <ac:spMk id="10" creationId="{D3F82E59-DF05-4FF8-8173-352EF20BE9E3}"/>
          </ac:spMkLst>
        </pc:spChg>
      </pc:sldChg>
      <pc:sldChg chg="modSp mod">
        <pc:chgData name="Gerjan de Ruiter" userId="5d7c516b-9dcd-41a8-99d3-54425d29895b" providerId="ADAL" clId="{6DF85D3B-F1B8-4A9B-B1AC-412DC8EC8D55}" dt="2021-12-01T12:18:32.826" v="104" actId="1036"/>
        <pc:sldMkLst>
          <pc:docMk/>
          <pc:sldMk cId="3475568521" sldId="442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3475568521" sldId="442"/>
            <ac:spMk id="2" creationId="{00000000-0000-0000-0000-000000000000}"/>
          </ac:spMkLst>
        </pc:spChg>
        <pc:picChg chg="mod">
          <ac:chgData name="Gerjan de Ruiter" userId="5d7c516b-9dcd-41a8-99d3-54425d29895b" providerId="ADAL" clId="{6DF85D3B-F1B8-4A9B-B1AC-412DC8EC8D55}" dt="2021-12-01T12:18:32.826" v="104" actId="1036"/>
          <ac:picMkLst>
            <pc:docMk/>
            <pc:sldMk cId="3475568521" sldId="442"/>
            <ac:picMk id="4" creationId="{C3CACE77-E34C-4795-AC38-D1E2895E662A}"/>
          </ac:picMkLst>
        </pc:picChg>
      </pc:sldChg>
      <pc:sldChg chg="modSp mod">
        <pc:chgData name="Gerjan de Ruiter" userId="5d7c516b-9dcd-41a8-99d3-54425d29895b" providerId="ADAL" clId="{6DF85D3B-F1B8-4A9B-B1AC-412DC8EC8D55}" dt="2021-12-01T09:50:34.899" v="67" actId="1076"/>
        <pc:sldMkLst>
          <pc:docMk/>
          <pc:sldMk cId="181655204" sldId="446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181655204" sldId="446"/>
            <ac:spMk id="7" creationId="{541BAC49-DF24-40F9-8343-3B8FBF2DD4FF}"/>
          </ac:spMkLst>
        </pc:spChg>
        <pc:picChg chg="mod">
          <ac:chgData name="Gerjan de Ruiter" userId="5d7c516b-9dcd-41a8-99d3-54425d29895b" providerId="ADAL" clId="{6DF85D3B-F1B8-4A9B-B1AC-412DC8EC8D55}" dt="2021-12-01T09:50:34.899" v="67" actId="1076"/>
          <ac:picMkLst>
            <pc:docMk/>
            <pc:sldMk cId="181655204" sldId="446"/>
            <ac:picMk id="6" creationId="{0506F650-96D1-4B4D-AB69-7663039F9911}"/>
          </ac:picMkLst>
        </pc:picChg>
      </pc:sldChg>
      <pc:sldChg chg="modSp">
        <pc:chgData name="Gerjan de Ruiter" userId="5d7c516b-9dcd-41a8-99d3-54425d29895b" providerId="ADAL" clId="{6DF85D3B-F1B8-4A9B-B1AC-412DC8EC8D55}" dt="2021-12-01T09:46:45.067" v="0"/>
        <pc:sldMkLst>
          <pc:docMk/>
          <pc:sldMk cId="2696193974" sldId="447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2696193974" sldId="447"/>
            <ac:spMk id="2" creationId="{73ED2AEA-54E6-4A3A-91CC-61B5E92632BF}"/>
          </ac:spMkLst>
        </pc:spChg>
      </pc:sldChg>
      <pc:sldChg chg="modSp mod">
        <pc:chgData name="Gerjan de Ruiter" userId="5d7c516b-9dcd-41a8-99d3-54425d29895b" providerId="ADAL" clId="{6DF85D3B-F1B8-4A9B-B1AC-412DC8EC8D55}" dt="2021-12-01T09:50:39.133" v="68" actId="1076"/>
        <pc:sldMkLst>
          <pc:docMk/>
          <pc:sldMk cId="2160161989" sldId="448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2160161989" sldId="448"/>
            <ac:spMk id="2" creationId="{F9C398B6-61C7-4FFA-850F-65882B03E045}"/>
          </ac:spMkLst>
        </pc:spChg>
        <pc:picChg chg="mod">
          <ac:chgData name="Gerjan de Ruiter" userId="5d7c516b-9dcd-41a8-99d3-54425d29895b" providerId="ADAL" clId="{6DF85D3B-F1B8-4A9B-B1AC-412DC8EC8D55}" dt="2021-12-01T09:50:39.133" v="68" actId="1076"/>
          <ac:picMkLst>
            <pc:docMk/>
            <pc:sldMk cId="2160161989" sldId="448"/>
            <ac:picMk id="5" creationId="{73094346-F8DD-4236-8AB7-C18546E2743E}"/>
          </ac:picMkLst>
        </pc:picChg>
      </pc:sldChg>
      <pc:sldChg chg="modSp">
        <pc:chgData name="Gerjan de Ruiter" userId="5d7c516b-9dcd-41a8-99d3-54425d29895b" providerId="ADAL" clId="{6DF85D3B-F1B8-4A9B-B1AC-412DC8EC8D55}" dt="2021-12-01T09:46:45.067" v="0"/>
        <pc:sldMkLst>
          <pc:docMk/>
          <pc:sldMk cId="2766991382" sldId="449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2766991382" sldId="449"/>
            <ac:spMk id="7" creationId="{541BAC49-DF24-40F9-8343-3B8FBF2DD4FF}"/>
          </ac:spMkLst>
        </pc:spChg>
      </pc:sldChg>
      <pc:sldChg chg="modSp mod">
        <pc:chgData name="Gerjan de Ruiter" userId="5d7c516b-9dcd-41a8-99d3-54425d29895b" providerId="ADAL" clId="{6DF85D3B-F1B8-4A9B-B1AC-412DC8EC8D55}" dt="2021-12-01T09:50:57.840" v="74" actId="1076"/>
        <pc:sldMkLst>
          <pc:docMk/>
          <pc:sldMk cId="3627329015" sldId="453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3627329015" sldId="453"/>
            <ac:spMk id="2" creationId="{8FBC0964-3703-4278-BB8A-358D717371F5}"/>
          </ac:spMkLst>
        </pc:spChg>
        <pc:spChg chg="mod">
          <ac:chgData name="Gerjan de Ruiter" userId="5d7c516b-9dcd-41a8-99d3-54425d29895b" providerId="ADAL" clId="{6DF85D3B-F1B8-4A9B-B1AC-412DC8EC8D55}" dt="2021-12-01T09:50:55.355" v="72" actId="1076"/>
          <ac:spMkLst>
            <pc:docMk/>
            <pc:sldMk cId="3627329015" sldId="453"/>
            <ac:spMk id="3" creationId="{2C887899-32F4-4779-B176-FFE8AC4C19BC}"/>
          </ac:spMkLst>
        </pc:spChg>
        <pc:spChg chg="mod">
          <ac:chgData name="Gerjan de Ruiter" userId="5d7c516b-9dcd-41a8-99d3-54425d29895b" providerId="ADAL" clId="{6DF85D3B-F1B8-4A9B-B1AC-412DC8EC8D55}" dt="2021-12-01T09:50:50.664" v="71" actId="1076"/>
          <ac:spMkLst>
            <pc:docMk/>
            <pc:sldMk cId="3627329015" sldId="453"/>
            <ac:spMk id="6" creationId="{6EAEC53A-C949-4D5C-BBE8-467DBB1E0F50}"/>
          </ac:spMkLst>
        </pc:spChg>
        <pc:picChg chg="mod">
          <ac:chgData name="Gerjan de Ruiter" userId="5d7c516b-9dcd-41a8-99d3-54425d29895b" providerId="ADAL" clId="{6DF85D3B-F1B8-4A9B-B1AC-412DC8EC8D55}" dt="2021-12-01T09:50:57.840" v="74" actId="1076"/>
          <ac:picMkLst>
            <pc:docMk/>
            <pc:sldMk cId="3627329015" sldId="453"/>
            <ac:picMk id="5" creationId="{BDC5FECB-FC94-4412-9D13-30315077B9D0}"/>
          </ac:picMkLst>
        </pc:picChg>
      </pc:sldChg>
      <pc:sldChg chg="modSp mod">
        <pc:chgData name="Gerjan de Ruiter" userId="5d7c516b-9dcd-41a8-99d3-54425d29895b" providerId="ADAL" clId="{6DF85D3B-F1B8-4A9B-B1AC-412DC8EC8D55}" dt="2021-12-01T09:47:25.918" v="8" actId="1076"/>
        <pc:sldMkLst>
          <pc:docMk/>
          <pc:sldMk cId="3018771056" sldId="454"/>
        </pc:sldMkLst>
        <pc:picChg chg="mod">
          <ac:chgData name="Gerjan de Ruiter" userId="5d7c516b-9dcd-41a8-99d3-54425d29895b" providerId="ADAL" clId="{6DF85D3B-F1B8-4A9B-B1AC-412DC8EC8D55}" dt="2021-12-01T09:47:25.918" v="8" actId="1076"/>
          <ac:picMkLst>
            <pc:docMk/>
            <pc:sldMk cId="3018771056" sldId="454"/>
            <ac:picMk id="5" creationId="{7C1AD7D6-7E05-45BF-9A56-D4F3B032CA54}"/>
          </ac:picMkLst>
        </pc:picChg>
      </pc:sldChg>
      <pc:sldChg chg="modSp mod">
        <pc:chgData name="Gerjan de Ruiter" userId="5d7c516b-9dcd-41a8-99d3-54425d29895b" providerId="ADAL" clId="{6DF85D3B-F1B8-4A9B-B1AC-412DC8EC8D55}" dt="2021-12-01T09:47:29.015" v="10" actId="1076"/>
        <pc:sldMkLst>
          <pc:docMk/>
          <pc:sldMk cId="545117213" sldId="455"/>
        </pc:sldMkLst>
        <pc:picChg chg="mod">
          <ac:chgData name="Gerjan de Ruiter" userId="5d7c516b-9dcd-41a8-99d3-54425d29895b" providerId="ADAL" clId="{6DF85D3B-F1B8-4A9B-B1AC-412DC8EC8D55}" dt="2021-12-01T09:47:29.015" v="10" actId="1076"/>
          <ac:picMkLst>
            <pc:docMk/>
            <pc:sldMk cId="545117213" sldId="455"/>
            <ac:picMk id="5" creationId="{69F04B79-91F4-4AD8-8A39-28F993D9515A}"/>
          </ac:picMkLst>
        </pc:picChg>
      </pc:sldChg>
      <pc:sldChg chg="modSp mod">
        <pc:chgData name="Gerjan de Ruiter" userId="5d7c516b-9dcd-41a8-99d3-54425d29895b" providerId="ADAL" clId="{6DF85D3B-F1B8-4A9B-B1AC-412DC8EC8D55}" dt="2021-12-01T09:47:59.480" v="25" actId="1076"/>
        <pc:sldMkLst>
          <pc:docMk/>
          <pc:sldMk cId="3170304839" sldId="457"/>
        </pc:sldMkLst>
        <pc:spChg chg="mod">
          <ac:chgData name="Gerjan de Ruiter" userId="5d7c516b-9dcd-41a8-99d3-54425d29895b" providerId="ADAL" clId="{6DF85D3B-F1B8-4A9B-B1AC-412DC8EC8D55}" dt="2021-12-01T09:47:45.634" v="18" actId="14100"/>
          <ac:spMkLst>
            <pc:docMk/>
            <pc:sldMk cId="3170304839" sldId="457"/>
            <ac:spMk id="2" creationId="{00000000-0000-0000-0000-000000000000}"/>
          </ac:spMkLst>
        </pc:spChg>
        <pc:picChg chg="mod">
          <ac:chgData name="Gerjan de Ruiter" userId="5d7c516b-9dcd-41a8-99d3-54425d29895b" providerId="ADAL" clId="{6DF85D3B-F1B8-4A9B-B1AC-412DC8EC8D55}" dt="2021-12-01T09:47:57.496" v="24" actId="14100"/>
          <ac:picMkLst>
            <pc:docMk/>
            <pc:sldMk cId="3170304839" sldId="457"/>
            <ac:picMk id="4" creationId="{00000000-0000-0000-0000-000000000000}"/>
          </ac:picMkLst>
        </pc:picChg>
        <pc:picChg chg="mod">
          <ac:chgData name="Gerjan de Ruiter" userId="5d7c516b-9dcd-41a8-99d3-54425d29895b" providerId="ADAL" clId="{6DF85D3B-F1B8-4A9B-B1AC-412DC8EC8D55}" dt="2021-12-01T09:47:59.480" v="25" actId="1076"/>
          <ac:picMkLst>
            <pc:docMk/>
            <pc:sldMk cId="3170304839" sldId="457"/>
            <ac:picMk id="5" creationId="{00000000-0000-0000-0000-000000000000}"/>
          </ac:picMkLst>
        </pc:picChg>
      </pc:sldChg>
      <pc:sldChg chg="modSp mod">
        <pc:chgData name="Gerjan de Ruiter" userId="5d7c516b-9dcd-41a8-99d3-54425d29895b" providerId="ADAL" clId="{6DF85D3B-F1B8-4A9B-B1AC-412DC8EC8D55}" dt="2021-12-01T09:48:21.558" v="30" actId="1076"/>
        <pc:sldMkLst>
          <pc:docMk/>
          <pc:sldMk cId="3782253655" sldId="458"/>
        </pc:sldMkLst>
        <pc:spChg chg="mod">
          <ac:chgData name="Gerjan de Ruiter" userId="5d7c516b-9dcd-41a8-99d3-54425d29895b" providerId="ADAL" clId="{6DF85D3B-F1B8-4A9B-B1AC-412DC8EC8D55}" dt="2021-12-01T09:46:45.067" v="0"/>
          <ac:spMkLst>
            <pc:docMk/>
            <pc:sldMk cId="3782253655" sldId="458"/>
            <ac:spMk id="2" creationId="{00000000-0000-0000-0000-000000000000}"/>
          </ac:spMkLst>
        </pc:spChg>
        <pc:spChg chg="mod">
          <ac:chgData name="Gerjan de Ruiter" userId="5d7c516b-9dcd-41a8-99d3-54425d29895b" providerId="ADAL" clId="{6DF85D3B-F1B8-4A9B-B1AC-412DC8EC8D55}" dt="2021-12-01T09:48:21.558" v="30" actId="1076"/>
          <ac:spMkLst>
            <pc:docMk/>
            <pc:sldMk cId="3782253655" sldId="4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continentalcry.org/wp-content/uploads/2012/03/axHu1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0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67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verzilting</a:t>
            </a:r>
          </a:p>
          <a:p>
            <a:r>
              <a:rPr lang="nl-NL" dirty="0"/>
              <a:t>Wat</a:t>
            </a:r>
            <a:r>
              <a:rPr lang="nl-NL" baseline="0" dirty="0"/>
              <a:t> is erosie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64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https://intercontinentalcry.org/wp-content/uploads/2012/03/axHu1.jpg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7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7762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458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2046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92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197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8020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78643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570509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387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8764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460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595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966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26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9150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762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077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5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729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8677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38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7604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20827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BCE09-9E42-4F60-8A3C-202361940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74D09-98CE-4270-9517-740EDFBB8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5A5E1A-CD26-4A14-BB6B-9FF0CBF0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9BEEEA-6E8A-4739-91AE-CD6FED89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17404-93EC-4F0C-B2D9-1D814A1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047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3E50-3578-495A-BC7D-735ADCC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76F2E-F484-43A1-8791-E67299429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B6CF32-3E33-4BCC-8F2B-C26E3483F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8387F0-637D-47D1-B05F-A4F0C736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004B99-7646-455E-B7E2-6079AF6D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900677-8B99-4F66-BBFB-AF2F7FB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02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D5FE-E705-487D-B07D-0B8BBF01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8309D2-48DC-4E51-A836-D623C1D8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2521AF-A533-48C4-9E38-21C580626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CF5E57-D277-4EF7-A7A8-4D396467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90725D-E5A2-470C-880E-2BDBADF2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D52A75-BFB1-4E90-B243-7E67DF41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95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5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48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68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5061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780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24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3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jnverborgenimpact.nl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continentalcry.org/wp-content/uploads/2012/03/axHu1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B050"/>
                </a:solidFill>
              </a:rPr>
              <a:t>De verborgen impact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4010" y="2159439"/>
            <a:ext cx="1921604" cy="1617180"/>
          </a:xfrm>
        </p:spPr>
        <p:txBody>
          <a:bodyPr/>
          <a:lstStyle/>
          <a:p>
            <a:pPr marL="0" indent="0">
              <a:buNone/>
            </a:pPr>
            <a:r>
              <a:rPr lang="nl-NL" sz="1050" b="1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>
                <a:latin typeface="+mn-lt"/>
                <a:cs typeface="+mn-cs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2960553" y="2159439"/>
            <a:ext cx="3565656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Gevolgen voor de planeet &amp; onszelf &amp; oplossingen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>
                <a:solidFill>
                  <a:srgbClr val="000000"/>
                </a:solidFill>
                <a:latin typeface="Arial" panose="020B0604020202020204" pitchFamily="34" charset="0"/>
              </a:rPr>
              <a:t>BAM Kansenmatrix</a:t>
            </a:r>
            <a:endParaRPr lang="nl-NL" sz="140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1976482" y="5159613"/>
            <a:ext cx="8431460" cy="2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51224"/>
              </p:ext>
            </p:extLst>
          </p:nvPr>
        </p:nvGraphicFramePr>
        <p:xfrm>
          <a:off x="1385740" y="5571241"/>
          <a:ext cx="9558781" cy="3903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5336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84207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84207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84207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84207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84207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981987">
                  <a:extLst>
                    <a:ext uri="{9D8B030D-6E8A-4147-A177-3AD203B41FA5}">
                      <a16:colId xmlns:a16="http://schemas.microsoft.com/office/drawing/2014/main" val="2287401822"/>
                    </a:ext>
                  </a:extLst>
                </a:gridCol>
                <a:gridCol w="84207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8280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865336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965590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90323"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9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9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tx1"/>
                          </a:solidFill>
                        </a:rPr>
                        <a:t>Week 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309844" y="2141910"/>
            <a:ext cx="627587" cy="5322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2196387" y="2159441"/>
            <a:ext cx="627587" cy="52646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074010" y="3953791"/>
            <a:ext cx="1921604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b="1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309844" y="3953789"/>
            <a:ext cx="630420" cy="5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Energievoorraden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BD930D-AF01-44AA-97D7-69371FC5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5105400" cy="6807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0559455-DF1D-4659-A246-EE0E4C498E8A}"/>
              </a:ext>
            </a:extLst>
          </p:cNvPr>
          <p:cNvSpPr txBox="1"/>
          <p:nvPr/>
        </p:nvSpPr>
        <p:spPr>
          <a:xfrm>
            <a:off x="882554" y="3034268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151</a:t>
            </a:r>
          </a:p>
        </p:txBody>
      </p:sp>
    </p:spTree>
    <p:extLst>
      <p:ext uri="{BB962C8B-B14F-4D97-AF65-F5344CB8AC3E}">
        <p14:creationId xmlns:p14="http://schemas.microsoft.com/office/powerpoint/2010/main" val="83251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voor de planeet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2E62DC-BC12-41B0-A042-2E51E761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605" y="1323370"/>
            <a:ext cx="7956790" cy="516572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B8943A4-F475-4606-9A3B-0F15755D8B8F}"/>
              </a:ext>
            </a:extLst>
          </p:cNvPr>
          <p:cNvSpPr/>
          <p:nvPr/>
        </p:nvSpPr>
        <p:spPr>
          <a:xfrm>
            <a:off x="2117605" y="2776308"/>
            <a:ext cx="2774906" cy="38085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C47809A-BEF8-426B-A296-862780D436D6}"/>
              </a:ext>
            </a:extLst>
          </p:cNvPr>
          <p:cNvSpPr/>
          <p:nvPr/>
        </p:nvSpPr>
        <p:spPr>
          <a:xfrm>
            <a:off x="4708547" y="2876746"/>
            <a:ext cx="2774906" cy="38085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1C69985-0933-4588-8764-5D4D94800D9A}"/>
              </a:ext>
            </a:extLst>
          </p:cNvPr>
          <p:cNvSpPr/>
          <p:nvPr/>
        </p:nvSpPr>
        <p:spPr>
          <a:xfrm>
            <a:off x="7207507" y="2778665"/>
            <a:ext cx="2774906" cy="38085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1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524" y="1663822"/>
            <a:ext cx="378655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Gevolgen</a:t>
            </a:r>
            <a:br>
              <a:rPr lang="nl-NL" dirty="0"/>
            </a:br>
            <a:r>
              <a:rPr lang="nl-NL" dirty="0"/>
              <a:t>klimaatverandering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060FA1-862A-4E94-B9F4-775CB765118B}"/>
              </a:ext>
            </a:extLst>
          </p:cNvPr>
          <p:cNvSpPr txBox="1"/>
          <p:nvPr/>
        </p:nvSpPr>
        <p:spPr>
          <a:xfrm>
            <a:off x="3663462" y="615601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164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91B0FB-723B-4439-8651-C6238C51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21" y="0"/>
            <a:ext cx="7377180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FDB1E2F-A44D-47E5-B851-F973DFFE0B98}"/>
              </a:ext>
            </a:extLst>
          </p:cNvPr>
          <p:cNvSpPr/>
          <p:nvPr/>
        </p:nvSpPr>
        <p:spPr>
          <a:xfrm>
            <a:off x="7045187" y="1084082"/>
            <a:ext cx="1306961" cy="56986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5EDE4A2-22C2-4AA5-BE01-E036C5493CAD}"/>
              </a:ext>
            </a:extLst>
          </p:cNvPr>
          <p:cNvSpPr/>
          <p:nvPr/>
        </p:nvSpPr>
        <p:spPr>
          <a:xfrm>
            <a:off x="8311633" y="1084082"/>
            <a:ext cx="1306961" cy="56986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BEB3C41-F7E7-4FC4-A6BB-9979B18B40EE}"/>
              </a:ext>
            </a:extLst>
          </p:cNvPr>
          <p:cNvSpPr/>
          <p:nvPr/>
        </p:nvSpPr>
        <p:spPr>
          <a:xfrm>
            <a:off x="9275553" y="1121691"/>
            <a:ext cx="1306961" cy="56986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F82E59-DF05-4FF8-8173-352EF20BE9E3}"/>
              </a:ext>
            </a:extLst>
          </p:cNvPr>
          <p:cNvSpPr/>
          <p:nvPr/>
        </p:nvSpPr>
        <p:spPr>
          <a:xfrm>
            <a:off x="10426912" y="1121690"/>
            <a:ext cx="1306961" cy="56986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7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nu en straks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5CA123-9300-44FF-8792-FF2CEA69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56" y="1417638"/>
            <a:ext cx="7374182" cy="30858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CACE77-E34C-4795-AC38-D1E2895E6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58" y="1336472"/>
            <a:ext cx="9721540" cy="4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9A543-68BF-4A36-A899-A5167D2F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nl-NL"/>
              <a:t>Oplossingsrichtingen</a:t>
            </a:r>
          </a:p>
        </p:txBody>
      </p:sp>
    </p:spTree>
    <p:extLst>
      <p:ext uri="{BB962C8B-B14F-4D97-AF65-F5344CB8AC3E}">
        <p14:creationId xmlns:p14="http://schemas.microsoft.com/office/powerpoint/2010/main" val="182170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41BAC49-DF24-40F9-8343-3B8FBF2D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Niveaus van verduurzaming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06F650-96D1-4B4D-AB69-7663039F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45" y="1093849"/>
            <a:ext cx="7695510" cy="56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41BAC49-DF24-40F9-8343-3B8FBF2D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Perspectief</a:t>
            </a:r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FD2FB8-5598-4364-9644-8F857B3D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1457325"/>
            <a:ext cx="75533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9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D0861-2E15-47F2-8267-2F1F9332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784" y="274638"/>
            <a:ext cx="9128615" cy="1143000"/>
          </a:xfrm>
        </p:spPr>
        <p:txBody>
          <a:bodyPr/>
          <a:lstStyle/>
          <a:p>
            <a:pPr algn="l"/>
            <a:r>
              <a:rPr lang="nl-NL"/>
              <a:t>Partijen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168CF68-812F-46D9-B05C-8FD98C220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3232" y="1792531"/>
            <a:ext cx="4181475" cy="380047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40E3F1B-7F9B-4E65-BAF6-5515B5D4191B}"/>
              </a:ext>
            </a:extLst>
          </p:cNvPr>
          <p:cNvSpPr/>
          <p:nvPr/>
        </p:nvSpPr>
        <p:spPr>
          <a:xfrm>
            <a:off x="8510954" y="3998424"/>
            <a:ext cx="2743200" cy="256735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6B3D4"/>
                </a:solidFill>
              </a:rPr>
              <a:t>Visie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Geldstromen en Subsidies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Voorlichting &amp; transparantie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Wetgeving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9D27ED5-108F-4915-A167-530094C5EDD9}"/>
              </a:ext>
            </a:extLst>
          </p:cNvPr>
          <p:cNvSpPr/>
          <p:nvPr/>
        </p:nvSpPr>
        <p:spPr>
          <a:xfrm>
            <a:off x="2453785" y="4016008"/>
            <a:ext cx="2743200" cy="256735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6B3D4"/>
                </a:solidFill>
              </a:rPr>
              <a:t>Stel maatschappelijke waarde centraal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Ketenaanpak </a:t>
            </a:r>
          </a:p>
          <a:p>
            <a:pPr algn="ctr"/>
            <a:r>
              <a:rPr lang="nl-NL">
                <a:solidFill>
                  <a:srgbClr val="F6B3D4"/>
                </a:solidFill>
              </a:rPr>
              <a:t>Technologie is een deeloplossing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283993-3925-40AA-8DB0-732D3ABC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61" y="170228"/>
            <a:ext cx="3284985" cy="27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398B6-61C7-4FFA-850F-65882B03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        Rollen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094346-F8DD-4236-8AB7-C18546E2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08" y="1142408"/>
            <a:ext cx="6601191" cy="55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D2AEA-54E6-4A3A-91CC-61B5E926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BAM kansen-matrix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AA20A2-B41B-490A-8138-7507DE927D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3991" y="1417638"/>
            <a:ext cx="2329840" cy="21370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9D35DE9-C5CA-40DE-AFC8-B2AA19F9A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77" y="1277269"/>
            <a:ext cx="7250723" cy="55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C1AD7D6-7E05-45BF-9A56-D4F3B032C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957" b="4810"/>
          <a:stretch/>
        </p:blipFill>
        <p:spPr>
          <a:xfrm>
            <a:off x="2303156" y="360343"/>
            <a:ext cx="7067087" cy="64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7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DC5FECB-FC94-4412-9D13-30315077B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92"/>
          <a:stretch/>
        </p:blipFill>
        <p:spPr>
          <a:xfrm>
            <a:off x="6749228" y="3256492"/>
            <a:ext cx="5263662" cy="26970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BC0964-3703-4278-BB8A-358D7173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887899-32F4-4779-B176-FFE8AC4C1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171" y="1606174"/>
            <a:ext cx="8405445" cy="4525963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Vul voor jezelf de BAM kansen-matrix in (Kijk in de uitslag van je eigen test waar voor jou de grootste kansen liggen</a:t>
            </a:r>
          </a:p>
          <a:p>
            <a:r>
              <a:rPr lang="nl-NL" dirty="0"/>
              <a:t>Zorg dat je voor de kennistoets Deel 2 &amp; 3 van het boek hebt gelezen én geleerd!!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EAEC53A-C949-4D5C-BBE8-467DBB1E0F50}"/>
              </a:ext>
            </a:extLst>
          </p:cNvPr>
          <p:cNvSpPr txBox="1">
            <a:spLocks/>
          </p:cNvSpPr>
          <p:nvPr/>
        </p:nvSpPr>
        <p:spPr>
          <a:xfrm>
            <a:off x="467171" y="1134399"/>
            <a:ext cx="5384800" cy="322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hlinkClick r:id="rId3"/>
              </a:rPr>
              <a:t>www.mijnverborgenimpact.nl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3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9F04B79-91F4-4AD8-8A39-28F993D9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21" y="1539862"/>
            <a:ext cx="8677952" cy="33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1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83" y="117460"/>
            <a:ext cx="5294663" cy="796940"/>
          </a:xfrm>
        </p:spPr>
        <p:txBody>
          <a:bodyPr/>
          <a:lstStyle/>
          <a:p>
            <a:r>
              <a:rPr lang="nl-NL" dirty="0"/>
              <a:t>De Impact Top 10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668" y="111497"/>
            <a:ext cx="6438449" cy="61651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3479" y="111497"/>
            <a:ext cx="1935638" cy="35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2346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Top 10 samengevat in 4 sectoren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01680" y="1527773"/>
            <a:ext cx="3853543" cy="4525963"/>
          </a:xfrm>
        </p:spPr>
        <p:txBody>
          <a:bodyPr>
            <a:normAutofit/>
          </a:bodyPr>
          <a:lstStyle/>
          <a:p>
            <a:r>
              <a:rPr lang="nl-NL" dirty="0"/>
              <a:t>Meeste Impact </a:t>
            </a:r>
          </a:p>
          <a:p>
            <a:pPr lvl="1"/>
            <a:r>
              <a:rPr lang="nl-NL" sz="2800" dirty="0"/>
              <a:t>Eten en drinken </a:t>
            </a:r>
          </a:p>
          <a:p>
            <a:pPr lvl="1"/>
            <a:r>
              <a:rPr lang="nl-NL" sz="2800" dirty="0"/>
              <a:t>Spullen</a:t>
            </a:r>
          </a:p>
          <a:p>
            <a:pPr lvl="1"/>
            <a:endParaRPr lang="nl-NL" sz="2800" dirty="0"/>
          </a:p>
          <a:p>
            <a:pPr lvl="1"/>
            <a:endParaRPr lang="nl-NL" sz="2800" dirty="0"/>
          </a:p>
          <a:p>
            <a:r>
              <a:rPr lang="nl-NL" dirty="0"/>
              <a:t>Meeste effort nu:</a:t>
            </a:r>
          </a:p>
          <a:p>
            <a:pPr lvl="1"/>
            <a:r>
              <a:rPr lang="nl-NL" sz="2800" dirty="0"/>
              <a:t>Huis </a:t>
            </a:r>
          </a:p>
          <a:p>
            <a:pPr lvl="1"/>
            <a:r>
              <a:rPr lang="nl-NL" sz="2800" dirty="0"/>
              <a:t>Vervoer </a:t>
            </a:r>
          </a:p>
          <a:p>
            <a:pPr lvl="1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758"/>
          <a:stretch/>
        </p:blipFill>
        <p:spPr>
          <a:xfrm>
            <a:off x="6884868" y="1327485"/>
            <a:ext cx="3476435" cy="4798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40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Grenzen aan het ecosysteem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71476" y="1376809"/>
            <a:ext cx="9304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Er zijn 4 onderdelen van het ecosysteem met een natuurlijk plafond:</a:t>
            </a:r>
          </a:p>
          <a:p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Vruchtbare landbouwgrond en wilde voedselbronnen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Zoetwater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Grondstoffen, schaarse elementen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Energievoorraden, grondstoffen of brandstoffen voor energievoorziening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822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Landbouwgrond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3FD351-B1D3-44A3-B96D-41A08C4A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26" y="-1"/>
            <a:ext cx="6309675" cy="685222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F7EDAC7-9243-4CC8-ADC8-199FE6F6447D}"/>
              </a:ext>
            </a:extLst>
          </p:cNvPr>
          <p:cNvSpPr txBox="1"/>
          <p:nvPr/>
        </p:nvSpPr>
        <p:spPr>
          <a:xfrm>
            <a:off x="94885" y="3059668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298931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Zoetwater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CB2854-10A1-497A-9708-58DB9BF7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761" y="0"/>
            <a:ext cx="5442239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73180FE-7A3F-4E3D-8308-122B9B57FEAC}"/>
              </a:ext>
            </a:extLst>
          </p:cNvPr>
          <p:cNvSpPr txBox="1"/>
          <p:nvPr/>
        </p:nvSpPr>
        <p:spPr>
          <a:xfrm>
            <a:off x="269813" y="2969311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Blz</a:t>
            </a:r>
            <a:r>
              <a:rPr lang="nl-NL" dirty="0"/>
              <a:t> 147</a:t>
            </a:r>
          </a:p>
        </p:txBody>
      </p:sp>
    </p:spTree>
    <p:extLst>
      <p:ext uri="{BB962C8B-B14F-4D97-AF65-F5344CB8AC3E}">
        <p14:creationId xmlns:p14="http://schemas.microsoft.com/office/powerpoint/2010/main" val="386012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Grondstoffen schaarse elementen</a:t>
            </a:r>
          </a:p>
        </p:txBody>
      </p:sp>
      <p:sp>
        <p:nvSpPr>
          <p:cNvPr id="6" name="Rechthoek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https://intercontinentalcry.org/wp-content/uploads/2012/03/axHu1.jpg</a:t>
            </a:r>
          </a:p>
        </p:txBody>
      </p:sp>
      <p:pic>
        <p:nvPicPr>
          <p:cNvPr id="8" name="Picture 2" descr="https://intercontinentalcry.org/wp-content/uploads/2012/03/axHu1.jpg">
            <a:hlinkClick r:id="rId3"/>
            <a:extLst>
              <a:ext uri="{FF2B5EF4-FFF2-40B4-BE49-F238E27FC236}">
                <a16:creationId xmlns:a16="http://schemas.microsoft.com/office/drawing/2014/main" id="{CB466735-FD1C-45CA-B03D-775FF80CA7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945822"/>
            <a:ext cx="9514031" cy="58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3889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" id="{96AF11D6-F62E-490E-B1A9-4741B18CE908}" vid="{3EAC1E87-1642-4EC5-836B-DED2D775096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761456-8427-4C46-9E4C-5A9F800C1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C26EB0-3C14-49A1-930E-F79EB4F798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3574D-D4A3-4825-AA71-175465C00FF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153</TotalTime>
  <Words>256</Words>
  <Application>Microsoft Office PowerPoint</Application>
  <PresentationFormat>Breedbeeld</PresentationFormat>
  <Paragraphs>80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Yuverta</vt:lpstr>
      <vt:lpstr>De verborgen impact</vt:lpstr>
      <vt:lpstr>PowerPoint-presentatie</vt:lpstr>
      <vt:lpstr>PowerPoint-presentatie</vt:lpstr>
      <vt:lpstr>De Impact Top 10</vt:lpstr>
      <vt:lpstr>Top 10 samengevat in 4 sectoren</vt:lpstr>
      <vt:lpstr>De Grenzen aan het ecosysteem</vt:lpstr>
      <vt:lpstr>Landbouwgrond</vt:lpstr>
      <vt:lpstr>Zoetwater</vt:lpstr>
      <vt:lpstr>Grondstoffen schaarse elementen</vt:lpstr>
      <vt:lpstr>Energievoorraden</vt:lpstr>
      <vt:lpstr>Gevolgen voor de planeet </vt:lpstr>
      <vt:lpstr>Gevolgen klimaatverandering</vt:lpstr>
      <vt:lpstr>Kosten nu en straks</vt:lpstr>
      <vt:lpstr>Oplossingsrichtingen</vt:lpstr>
      <vt:lpstr>Niveaus van verduurzaming</vt:lpstr>
      <vt:lpstr>Perspectief</vt:lpstr>
      <vt:lpstr>Partijen </vt:lpstr>
      <vt:lpstr>             Rollen</vt:lpstr>
      <vt:lpstr>BAM kansen-matrix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Gerjan de Ruiter</cp:lastModifiedBy>
  <cp:revision>1</cp:revision>
  <dcterms:created xsi:type="dcterms:W3CDTF">2015-07-30T08:19:14Z</dcterms:created>
  <dcterms:modified xsi:type="dcterms:W3CDTF">2021-12-01T12:18:48Z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